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</p:sldMasterIdLst>
  <p:notesMasterIdLst>
    <p:notesMasterId r:id="rId9"/>
  </p:notesMasterIdLst>
  <p:sldIdLst>
    <p:sldId id="2145705523" r:id="rId6"/>
    <p:sldId id="2145705525" r:id="rId7"/>
    <p:sldId id="2145705526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5FDDAF-0FD4-6870-375F-3722DEC8DB59}" name="Michael Ramos" initials="MR" userId="S::Michael.Ramos@assuredpartners.com::79e08a39-e7f0-4238-8e01-58ab3cc0af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  <a:srgbClr val="000000"/>
    <a:srgbClr val="101010"/>
    <a:srgbClr val="E3EFEC"/>
    <a:srgbClr val="2FA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EF4EC-52D8-4001-8E37-A9C0B95F6CFF}" v="5" dt="2024-05-28T17:51:13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ry Blaum" userId="6ee866e9-cc88-42cd-aa6b-096131cbd995" providerId="ADAL" clId="{8641E2D9-271A-400A-BE93-2527CBB4C37B}"/>
    <pc:docChg chg="modSld">
      <pc:chgData name="Gerry Blaum" userId="6ee866e9-cc88-42cd-aa6b-096131cbd995" providerId="ADAL" clId="{8641E2D9-271A-400A-BE93-2527CBB4C37B}" dt="2024-05-27T22:27:47.064" v="0"/>
      <pc:docMkLst>
        <pc:docMk/>
      </pc:docMkLst>
      <pc:sldChg chg="addSp modSp">
        <pc:chgData name="Gerry Blaum" userId="6ee866e9-cc88-42cd-aa6b-096131cbd995" providerId="ADAL" clId="{8641E2D9-271A-400A-BE93-2527CBB4C37B}" dt="2024-05-27T22:27:47.064" v="0"/>
        <pc:sldMkLst>
          <pc:docMk/>
          <pc:sldMk cId="305620631" sldId="2145705523"/>
        </pc:sldMkLst>
        <pc:picChg chg="add mod">
          <ac:chgData name="Gerry Blaum" userId="6ee866e9-cc88-42cd-aa6b-096131cbd995" providerId="ADAL" clId="{8641E2D9-271A-400A-BE93-2527CBB4C37B}" dt="2024-05-27T22:27:47.064" v="0"/>
          <ac:picMkLst>
            <pc:docMk/>
            <pc:sldMk cId="305620631" sldId="2145705523"/>
            <ac:picMk id="12" creationId="{884F565C-8EF2-002F-082B-64946E9A71FC}"/>
          </ac:picMkLst>
        </pc:picChg>
      </pc:sldChg>
      <pc:sldChg chg="addSp modSp">
        <pc:chgData name="Gerry Blaum" userId="6ee866e9-cc88-42cd-aa6b-096131cbd995" providerId="ADAL" clId="{8641E2D9-271A-400A-BE93-2527CBB4C37B}" dt="2024-05-27T22:27:47.064" v="0"/>
        <pc:sldMkLst>
          <pc:docMk/>
          <pc:sldMk cId="2379077069" sldId="2145705525"/>
        </pc:sldMkLst>
        <pc:picChg chg="add mod">
          <ac:chgData name="Gerry Blaum" userId="6ee866e9-cc88-42cd-aa6b-096131cbd995" providerId="ADAL" clId="{8641E2D9-271A-400A-BE93-2527CBB4C37B}" dt="2024-05-27T22:27:47.064" v="0"/>
          <ac:picMkLst>
            <pc:docMk/>
            <pc:sldMk cId="2379077069" sldId="2145705525"/>
            <ac:picMk id="14" creationId="{3056F5D6-B412-945D-18F9-583584A602B3}"/>
          </ac:picMkLst>
        </pc:picChg>
      </pc:sldChg>
      <pc:sldChg chg="addSp modSp">
        <pc:chgData name="Gerry Blaum" userId="6ee866e9-cc88-42cd-aa6b-096131cbd995" providerId="ADAL" clId="{8641E2D9-271A-400A-BE93-2527CBB4C37B}" dt="2024-05-27T22:27:47.064" v="0"/>
        <pc:sldMkLst>
          <pc:docMk/>
          <pc:sldMk cId="3489672299" sldId="2145705527"/>
        </pc:sldMkLst>
        <pc:picChg chg="add mod">
          <ac:chgData name="Gerry Blaum" userId="6ee866e9-cc88-42cd-aa6b-096131cbd995" providerId="ADAL" clId="{8641E2D9-271A-400A-BE93-2527CBB4C37B}" dt="2024-05-27T22:27:47.064" v="0"/>
          <ac:picMkLst>
            <pc:docMk/>
            <pc:sldMk cId="3489672299" sldId="2145705527"/>
            <ac:picMk id="31" creationId="{6D6800A7-4E1E-C153-A93A-0FD5CF74AB28}"/>
          </ac:picMkLst>
        </pc:picChg>
      </pc:sldChg>
    </pc:docChg>
  </pc:docChgLst>
  <pc:docChgLst>
    <pc:chgData name="Gerry Blaum" userId="6ee866e9-cc88-42cd-aa6b-096131cbd995" providerId="ADAL" clId="{3B5EF4EC-52D8-4001-8E37-A9C0B95F6CFF}"/>
    <pc:docChg chg="undo custSel addSld delSld modSld sldOrd">
      <pc:chgData name="Gerry Blaum" userId="6ee866e9-cc88-42cd-aa6b-096131cbd995" providerId="ADAL" clId="{3B5EF4EC-52D8-4001-8E37-A9C0B95F6CFF}" dt="2024-05-30T20:04:53.809" v="1228" actId="20577"/>
      <pc:docMkLst>
        <pc:docMk/>
      </pc:docMkLst>
      <pc:sldChg chg="del">
        <pc:chgData name="Gerry Blaum" userId="6ee866e9-cc88-42cd-aa6b-096131cbd995" providerId="ADAL" clId="{3B5EF4EC-52D8-4001-8E37-A9C0B95F6CFF}" dt="2024-05-26T21:35:52.367" v="2" actId="47"/>
        <pc:sldMkLst>
          <pc:docMk/>
          <pc:sldMk cId="2361434854" sldId="2145705522"/>
        </pc:sldMkLst>
      </pc:sldChg>
      <pc:sldChg chg="addSp delSp modSp del ord modTransition modAnim">
        <pc:chgData name="Gerry Blaum" userId="6ee866e9-cc88-42cd-aa6b-096131cbd995" providerId="ADAL" clId="{3B5EF4EC-52D8-4001-8E37-A9C0B95F6CFF}" dt="2024-05-28T17:51:13.116" v="790"/>
        <pc:sldMkLst>
          <pc:docMk/>
          <pc:sldMk cId="305620631" sldId="2145705523"/>
        </pc:sldMkLst>
        <pc:picChg chg="del">
          <ac:chgData name="Gerry Blaum" userId="6ee866e9-cc88-42cd-aa6b-096131cbd995" providerId="ADAL" clId="{3B5EF4EC-52D8-4001-8E37-A9C0B95F6CFF}" dt="2024-05-28T17:40:25.046" v="789"/>
          <ac:picMkLst>
            <pc:docMk/>
            <pc:sldMk cId="305620631" sldId="2145705523"/>
            <ac:picMk id="12" creationId="{884F565C-8EF2-002F-082B-64946E9A71FC}"/>
          </ac:picMkLst>
        </pc:picChg>
        <pc:picChg chg="add mod">
          <ac:chgData name="Gerry Blaum" userId="6ee866e9-cc88-42cd-aa6b-096131cbd995" providerId="ADAL" clId="{3B5EF4EC-52D8-4001-8E37-A9C0B95F6CFF}" dt="2024-05-28T17:51:13.116" v="790"/>
          <ac:picMkLst>
            <pc:docMk/>
            <pc:sldMk cId="305620631" sldId="2145705523"/>
            <ac:picMk id="14" creationId="{B922FD5E-8EDF-8912-64EB-039A39E7F22C}"/>
          </ac:picMkLst>
        </pc:picChg>
      </pc:sldChg>
      <pc:sldChg chg="del">
        <pc:chgData name="Gerry Blaum" userId="6ee866e9-cc88-42cd-aa6b-096131cbd995" providerId="ADAL" clId="{3B5EF4EC-52D8-4001-8E37-A9C0B95F6CFF}" dt="2024-05-26T21:35:59.268" v="3" actId="47"/>
        <pc:sldMkLst>
          <pc:docMk/>
          <pc:sldMk cId="1173186657" sldId="2145705524"/>
        </pc:sldMkLst>
      </pc:sldChg>
      <pc:sldChg chg="addSp delSp modSp modTransition modAnim">
        <pc:chgData name="Gerry Blaum" userId="6ee866e9-cc88-42cd-aa6b-096131cbd995" providerId="ADAL" clId="{3B5EF4EC-52D8-4001-8E37-A9C0B95F6CFF}" dt="2024-05-28T17:51:13.116" v="790"/>
        <pc:sldMkLst>
          <pc:docMk/>
          <pc:sldMk cId="2379077069" sldId="2145705525"/>
        </pc:sldMkLst>
        <pc:picChg chg="del">
          <ac:chgData name="Gerry Blaum" userId="6ee866e9-cc88-42cd-aa6b-096131cbd995" providerId="ADAL" clId="{3B5EF4EC-52D8-4001-8E37-A9C0B95F6CFF}" dt="2024-05-28T17:40:25.046" v="789"/>
          <ac:picMkLst>
            <pc:docMk/>
            <pc:sldMk cId="2379077069" sldId="2145705525"/>
            <ac:picMk id="14" creationId="{3056F5D6-B412-945D-18F9-583584A602B3}"/>
          </ac:picMkLst>
        </pc:picChg>
        <pc:picChg chg="add mod">
          <ac:chgData name="Gerry Blaum" userId="6ee866e9-cc88-42cd-aa6b-096131cbd995" providerId="ADAL" clId="{3B5EF4EC-52D8-4001-8E37-A9C0B95F6CFF}" dt="2024-05-28T17:51:13.116" v="790"/>
          <ac:picMkLst>
            <pc:docMk/>
            <pc:sldMk cId="2379077069" sldId="2145705525"/>
            <ac:picMk id="20" creationId="{3E6FEEE1-D282-B0BF-8593-30267C7F7680}"/>
          </ac:picMkLst>
        </pc:picChg>
      </pc:sldChg>
      <pc:sldChg chg="del">
        <pc:chgData name="Gerry Blaum" userId="6ee866e9-cc88-42cd-aa6b-096131cbd995" providerId="ADAL" clId="{3B5EF4EC-52D8-4001-8E37-A9C0B95F6CFF}" dt="2024-05-26T21:36:06.125" v="4" actId="47"/>
        <pc:sldMkLst>
          <pc:docMk/>
          <pc:sldMk cId="678415420" sldId="2145705526"/>
        </pc:sldMkLst>
      </pc:sldChg>
      <pc:sldChg chg="addSp delSp modSp mod modTransition modAnim">
        <pc:chgData name="Gerry Blaum" userId="6ee866e9-cc88-42cd-aa6b-096131cbd995" providerId="ADAL" clId="{3B5EF4EC-52D8-4001-8E37-A9C0B95F6CFF}" dt="2024-05-30T20:04:53.809" v="1228" actId="20577"/>
        <pc:sldMkLst>
          <pc:docMk/>
          <pc:sldMk cId="2915970571" sldId="2145705526"/>
        </pc:sldMkLst>
        <pc:spChg chg="mod">
          <ac:chgData name="Gerry Blaum" userId="6ee866e9-cc88-42cd-aa6b-096131cbd995" providerId="ADAL" clId="{3B5EF4EC-52D8-4001-8E37-A9C0B95F6CFF}" dt="2024-05-28T17:39:28.586" v="787" actId="1076"/>
          <ac:spMkLst>
            <pc:docMk/>
            <pc:sldMk cId="2915970571" sldId="2145705526"/>
            <ac:spMk id="8" creationId="{3DBE5EBB-11B4-BDD1-0A8F-D3FA04A303E1}"/>
          </ac:spMkLst>
        </pc:spChg>
        <pc:spChg chg="add mod">
          <ac:chgData name="Gerry Blaum" userId="6ee866e9-cc88-42cd-aa6b-096131cbd995" providerId="ADAL" clId="{3B5EF4EC-52D8-4001-8E37-A9C0B95F6CFF}" dt="2024-05-30T20:04:53.809" v="1228" actId="20577"/>
          <ac:spMkLst>
            <pc:docMk/>
            <pc:sldMk cId="2915970571" sldId="2145705526"/>
            <ac:spMk id="9" creationId="{7F2F3422-F33F-9BCA-2F3E-F73501F44CBC}"/>
          </ac:spMkLst>
        </pc:spChg>
        <pc:picChg chg="mod">
          <ac:chgData name="Gerry Blaum" userId="6ee866e9-cc88-42cd-aa6b-096131cbd995" providerId="ADAL" clId="{3B5EF4EC-52D8-4001-8E37-A9C0B95F6CFF}" dt="2024-05-28T17:29:32.120" v="18" actId="1076"/>
          <ac:picMkLst>
            <pc:docMk/>
            <pc:sldMk cId="2915970571" sldId="2145705526"/>
            <ac:picMk id="7" creationId="{5FDD15CD-4FF7-8F10-DF04-418D669D44BC}"/>
          </ac:picMkLst>
        </pc:picChg>
        <pc:picChg chg="del">
          <ac:chgData name="Gerry Blaum" userId="6ee866e9-cc88-42cd-aa6b-096131cbd995" providerId="ADAL" clId="{3B5EF4EC-52D8-4001-8E37-A9C0B95F6CFF}" dt="2024-05-28T17:40:25.046" v="789"/>
          <ac:picMkLst>
            <pc:docMk/>
            <pc:sldMk cId="2915970571" sldId="2145705526"/>
            <ac:picMk id="12" creationId="{884F565C-8EF2-002F-082B-64946E9A71FC}"/>
          </ac:picMkLst>
        </pc:picChg>
        <pc:picChg chg="add mod">
          <ac:chgData name="Gerry Blaum" userId="6ee866e9-cc88-42cd-aa6b-096131cbd995" providerId="ADAL" clId="{3B5EF4EC-52D8-4001-8E37-A9C0B95F6CFF}" dt="2024-05-30T20:00:37.567" v="1116" actId="1076"/>
          <ac:picMkLst>
            <pc:docMk/>
            <pc:sldMk cId="2915970571" sldId="2145705526"/>
            <ac:picMk id="13" creationId="{430D2094-ACC8-80BD-B125-9711FBFCC46C}"/>
          </ac:picMkLst>
        </pc:picChg>
      </pc:sldChg>
      <pc:sldChg chg="del ord">
        <pc:chgData name="Gerry Blaum" userId="6ee866e9-cc88-42cd-aa6b-096131cbd995" providerId="ADAL" clId="{3B5EF4EC-52D8-4001-8E37-A9C0B95F6CFF}" dt="2024-05-28T17:28:33.383" v="12" actId="2696"/>
        <pc:sldMkLst>
          <pc:docMk/>
          <pc:sldMk cId="3489672299" sldId="2145705527"/>
        </pc:sldMkLst>
      </pc:sldChg>
      <pc:sldChg chg="del">
        <pc:chgData name="Gerry Blaum" userId="6ee866e9-cc88-42cd-aa6b-096131cbd995" providerId="ADAL" clId="{3B5EF4EC-52D8-4001-8E37-A9C0B95F6CFF}" dt="2024-05-28T17:29:03.837" v="16" actId="2696"/>
        <pc:sldMkLst>
          <pc:docMk/>
          <pc:sldMk cId="3838080018" sldId="2145705528"/>
        </pc:sldMkLst>
      </pc:sldChg>
      <pc:sldChg chg="del">
        <pc:chgData name="Gerry Blaum" userId="6ee866e9-cc88-42cd-aa6b-096131cbd995" providerId="ADAL" clId="{3B5EF4EC-52D8-4001-8E37-A9C0B95F6CFF}" dt="2024-05-28T17:28:49.592" v="14" actId="2696"/>
        <pc:sldMkLst>
          <pc:docMk/>
          <pc:sldMk cId="1884258385" sldId="2145705530"/>
        </pc:sldMkLst>
      </pc:sldChg>
      <pc:sldChg chg="add del">
        <pc:chgData name="Gerry Blaum" userId="6ee866e9-cc88-42cd-aa6b-096131cbd995" providerId="ADAL" clId="{3B5EF4EC-52D8-4001-8E37-A9C0B95F6CFF}" dt="2024-05-28T17:28:55.327" v="15" actId="2696"/>
        <pc:sldMkLst>
          <pc:docMk/>
          <pc:sldMk cId="2043921547" sldId="2145705531"/>
        </pc:sldMkLst>
      </pc:sldChg>
      <pc:sldChg chg="del">
        <pc:chgData name="Gerry Blaum" userId="6ee866e9-cc88-42cd-aa6b-096131cbd995" providerId="ADAL" clId="{3B5EF4EC-52D8-4001-8E37-A9C0B95F6CFF}" dt="2024-05-26T21:35:47.581" v="1" actId="47"/>
        <pc:sldMkLst>
          <pc:docMk/>
          <pc:sldMk cId="2495388996" sldId="2145705531"/>
        </pc:sldMkLst>
      </pc:sldChg>
      <pc:sldChg chg="del">
        <pc:chgData name="Gerry Blaum" userId="6ee866e9-cc88-42cd-aa6b-096131cbd995" providerId="ADAL" clId="{3B5EF4EC-52D8-4001-8E37-A9C0B95F6CFF}" dt="2024-05-26T21:36:11.490" v="5" actId="47"/>
        <pc:sldMkLst>
          <pc:docMk/>
          <pc:sldMk cId="1114681009" sldId="21457055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23F623-0536-4089-B792-37E8B67601F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D66BDD-5821-42A1-B796-863B680D7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BF95-B4EE-84A0-B8C8-1E8F23C34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721A3-71D9-A5DE-4251-43DEBD996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AFDC-FB06-CE1E-EACC-D0C947AF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5FA7-FFE1-41DD-BE66-0A0A53131FE0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A588-EAB8-161B-5FE9-AE9E0819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DF6A4-6202-8AA7-51F2-FEA68968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2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8B92C-EFA8-8A84-304C-0C208574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F16F3-CDB7-1D77-1583-21EF5701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42ED8-F932-8579-9756-B0F30203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85EA-1B6D-42DE-AFE3-5D426E85DD8C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3DE4A-5EB2-0259-73A6-FE4558E4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ADC76-4627-FA05-78FC-4BC92973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C0F36-B1C7-C045-49D9-3378BFCD8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372F5-76F5-28CD-A6AB-8F14731DC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2438B-F22B-1004-DBE1-37527FA4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060E-ABC1-4D5C-9EDF-13145365537B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3F97D-D9DF-BAD3-A4EE-C4DACF8F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4910D-F1C5-FB3D-97F7-E07B188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3583"/>
            <a:ext cx="10972801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945"/>
              </a:spcBef>
              <a:defRPr sz="2400"/>
            </a:lvl1pPr>
            <a:lvl2pPr>
              <a:spcBef>
                <a:spcPts val="945"/>
              </a:spcBef>
              <a:defRPr sz="2100"/>
            </a:lvl2pPr>
            <a:lvl3pPr>
              <a:spcBef>
                <a:spcPts val="945"/>
              </a:spcBef>
              <a:defRPr sz="1900"/>
            </a:lvl3pPr>
            <a:lvl4pPr>
              <a:spcBef>
                <a:spcPts val="945"/>
              </a:spcBef>
              <a:defRPr sz="1600"/>
            </a:lvl4pPr>
            <a:lvl5pPr>
              <a:spcBef>
                <a:spcPts val="945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284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rd Layou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43584"/>
            <a:ext cx="53848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43584"/>
            <a:ext cx="53848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48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: 2 Column w/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95039"/>
            <a:ext cx="10972801" cy="7450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latin typeface="Roboto Medium" pitchFamily="2" charset="0"/>
                <a:ea typeface="Roboto Medium" pitchFamily="2" charset="0"/>
              </a:defRPr>
            </a:lvl1pPr>
            <a:lvl2pPr marL="539964" indent="0">
              <a:buNone/>
              <a:defRPr sz="2400" b="1"/>
            </a:lvl2pPr>
            <a:lvl3pPr marL="1079928" indent="0">
              <a:buNone/>
              <a:defRPr sz="2100" b="1"/>
            </a:lvl3pPr>
            <a:lvl4pPr marL="1619891" indent="0">
              <a:buNone/>
              <a:defRPr sz="1900" b="1"/>
            </a:lvl4pPr>
            <a:lvl5pPr marL="2159857" indent="0">
              <a:buNone/>
              <a:defRPr sz="1900" b="1"/>
            </a:lvl5pPr>
            <a:lvl6pPr marL="2699825" indent="0">
              <a:buNone/>
              <a:defRPr sz="1900" b="1"/>
            </a:lvl6pPr>
            <a:lvl7pPr marL="3239786" indent="0">
              <a:buNone/>
              <a:defRPr sz="1900" b="1"/>
            </a:lvl7pPr>
            <a:lvl8pPr marL="3779752" indent="0">
              <a:buNone/>
              <a:defRPr sz="1900" b="1"/>
            </a:lvl8pPr>
            <a:lvl9pPr marL="4319716" indent="0">
              <a:buNone/>
              <a:defRPr sz="1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1737360"/>
            <a:ext cx="5386917" cy="45354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737360"/>
            <a:ext cx="5389033" cy="45354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733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tandard Layout: 2 Column w/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895039"/>
            <a:ext cx="5386917" cy="7450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latin typeface="Roboto Medium" pitchFamily="2" charset="0"/>
                <a:ea typeface="Roboto Medium" pitchFamily="2" charset="0"/>
              </a:defRPr>
            </a:lvl1pPr>
            <a:lvl2pPr marL="539964" indent="0">
              <a:buNone/>
              <a:defRPr sz="2400" b="1"/>
            </a:lvl2pPr>
            <a:lvl3pPr marL="1079928" indent="0">
              <a:buNone/>
              <a:defRPr sz="2100" b="1"/>
            </a:lvl3pPr>
            <a:lvl4pPr marL="1619891" indent="0">
              <a:buNone/>
              <a:defRPr sz="1900" b="1"/>
            </a:lvl4pPr>
            <a:lvl5pPr marL="2159857" indent="0">
              <a:buNone/>
              <a:defRPr sz="1900" b="1"/>
            </a:lvl5pPr>
            <a:lvl6pPr marL="2699825" indent="0">
              <a:buNone/>
              <a:defRPr sz="1900" b="1"/>
            </a:lvl6pPr>
            <a:lvl7pPr marL="3239786" indent="0">
              <a:buNone/>
              <a:defRPr sz="1900" b="1"/>
            </a:lvl7pPr>
            <a:lvl8pPr marL="3779752" indent="0">
              <a:buNone/>
              <a:defRPr sz="1900" b="1"/>
            </a:lvl8pPr>
            <a:lvl9pPr marL="4319716" indent="0">
              <a:buNone/>
              <a:defRPr sz="1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1737359"/>
            <a:ext cx="5386917" cy="45354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896245"/>
            <a:ext cx="5389033" cy="753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latin typeface="Roboto Medium" pitchFamily="2" charset="0"/>
                <a:ea typeface="Roboto Medium" pitchFamily="2" charset="0"/>
              </a:defRPr>
            </a:lvl1pPr>
            <a:lvl2pPr marL="539964" indent="0">
              <a:buNone/>
              <a:defRPr sz="2400" b="1"/>
            </a:lvl2pPr>
            <a:lvl3pPr marL="1079928" indent="0">
              <a:buNone/>
              <a:defRPr sz="2100" b="1"/>
            </a:lvl3pPr>
            <a:lvl4pPr marL="1619891" indent="0">
              <a:buNone/>
              <a:defRPr sz="1900" b="1"/>
            </a:lvl4pPr>
            <a:lvl5pPr marL="2159857" indent="0">
              <a:buNone/>
              <a:defRPr sz="1900" b="1"/>
            </a:lvl5pPr>
            <a:lvl6pPr marL="2699825" indent="0">
              <a:buNone/>
              <a:defRPr sz="1900" b="1"/>
            </a:lvl6pPr>
            <a:lvl7pPr marL="3239786" indent="0">
              <a:buNone/>
              <a:defRPr sz="1900" b="1"/>
            </a:lvl7pPr>
            <a:lvl8pPr marL="3779752" indent="0">
              <a:buNone/>
              <a:defRPr sz="1900" b="1"/>
            </a:lvl8pPr>
            <a:lvl9pPr marL="4319716" indent="0">
              <a:buNone/>
              <a:defRPr sz="1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737359"/>
            <a:ext cx="5389033" cy="45354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48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: 3 Column w/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95039"/>
            <a:ext cx="10972801" cy="7450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latin typeface="Roboto Medium" pitchFamily="2" charset="0"/>
                <a:ea typeface="Roboto Medium" pitchFamily="2" charset="0"/>
              </a:defRPr>
            </a:lvl1pPr>
            <a:lvl2pPr marL="539964" indent="0">
              <a:buNone/>
              <a:defRPr sz="2400" b="1"/>
            </a:lvl2pPr>
            <a:lvl3pPr marL="1079928" indent="0">
              <a:buNone/>
              <a:defRPr sz="2100" b="1"/>
            </a:lvl3pPr>
            <a:lvl4pPr marL="1619891" indent="0">
              <a:buNone/>
              <a:defRPr sz="1900" b="1"/>
            </a:lvl4pPr>
            <a:lvl5pPr marL="2159857" indent="0">
              <a:buNone/>
              <a:defRPr sz="1900" b="1"/>
            </a:lvl5pPr>
            <a:lvl6pPr marL="2699825" indent="0">
              <a:buNone/>
              <a:defRPr sz="1900" b="1"/>
            </a:lvl6pPr>
            <a:lvl7pPr marL="3239786" indent="0">
              <a:buNone/>
              <a:defRPr sz="1900" b="1"/>
            </a:lvl7pPr>
            <a:lvl8pPr marL="3779752" indent="0">
              <a:buNone/>
              <a:defRPr sz="1900" b="1"/>
            </a:lvl8pPr>
            <a:lvl9pPr marL="4319716" indent="0">
              <a:buNone/>
              <a:defRPr sz="1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30749" y="1737360"/>
            <a:ext cx="3530503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609600" y="1737360"/>
            <a:ext cx="3530503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/>
          </p:nvPr>
        </p:nvSpPr>
        <p:spPr>
          <a:xfrm>
            <a:off x="8051897" y="1737360"/>
            <a:ext cx="3530503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962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: 4 Column w/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95039"/>
            <a:ext cx="10972801" cy="7450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latin typeface="Roboto Medium" pitchFamily="2" charset="0"/>
                <a:ea typeface="Roboto Medium" pitchFamily="2" charset="0"/>
              </a:defRPr>
            </a:lvl1pPr>
            <a:lvl2pPr marL="539964" indent="0">
              <a:buNone/>
              <a:defRPr sz="2400" b="1"/>
            </a:lvl2pPr>
            <a:lvl3pPr marL="1079928" indent="0">
              <a:buNone/>
              <a:defRPr sz="2100" b="1"/>
            </a:lvl3pPr>
            <a:lvl4pPr marL="1619891" indent="0">
              <a:buNone/>
              <a:defRPr sz="1900" b="1"/>
            </a:lvl4pPr>
            <a:lvl5pPr marL="2159857" indent="0">
              <a:buNone/>
              <a:defRPr sz="1900" b="1"/>
            </a:lvl5pPr>
            <a:lvl6pPr marL="2699825" indent="0">
              <a:buNone/>
              <a:defRPr sz="1900" b="1"/>
            </a:lvl6pPr>
            <a:lvl7pPr marL="3239786" indent="0">
              <a:buNone/>
              <a:defRPr sz="1900" b="1"/>
            </a:lvl7pPr>
            <a:lvl8pPr marL="3779752" indent="0">
              <a:buNone/>
              <a:defRPr sz="1900" b="1"/>
            </a:lvl8pPr>
            <a:lvl9pPr marL="4319716" indent="0">
              <a:buNone/>
              <a:defRPr sz="1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609606" y="1737359"/>
            <a:ext cx="2692399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9"/>
              </a:spcBef>
              <a:defRPr sz="2100"/>
            </a:lvl1pPr>
            <a:lvl2pPr>
              <a:spcBef>
                <a:spcPts val="709"/>
              </a:spcBef>
              <a:defRPr sz="1900"/>
            </a:lvl2pPr>
            <a:lvl3pPr>
              <a:spcBef>
                <a:spcPts val="709"/>
              </a:spcBef>
              <a:defRPr sz="1600"/>
            </a:lvl3pPr>
            <a:lvl4pPr>
              <a:spcBef>
                <a:spcPts val="709"/>
              </a:spcBef>
              <a:defRPr sz="1500"/>
            </a:lvl4pPr>
            <a:lvl5pPr>
              <a:spcBef>
                <a:spcPts val="709"/>
              </a:spcBef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2"/>
          </p:nvPr>
        </p:nvSpPr>
        <p:spPr>
          <a:xfrm>
            <a:off x="3369738" y="1737359"/>
            <a:ext cx="2692399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9"/>
              </a:spcBef>
              <a:defRPr sz="2100"/>
            </a:lvl1pPr>
            <a:lvl2pPr>
              <a:spcBef>
                <a:spcPts val="709"/>
              </a:spcBef>
              <a:defRPr sz="1900"/>
            </a:lvl2pPr>
            <a:lvl3pPr>
              <a:spcBef>
                <a:spcPts val="709"/>
              </a:spcBef>
              <a:defRPr sz="1600"/>
            </a:lvl3pPr>
            <a:lvl4pPr>
              <a:spcBef>
                <a:spcPts val="709"/>
              </a:spcBef>
              <a:defRPr sz="1500"/>
            </a:lvl4pPr>
            <a:lvl5pPr>
              <a:spcBef>
                <a:spcPts val="709"/>
              </a:spcBef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3"/>
          </p:nvPr>
        </p:nvSpPr>
        <p:spPr>
          <a:xfrm>
            <a:off x="6129872" y="1737359"/>
            <a:ext cx="2692399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9"/>
              </a:spcBef>
              <a:defRPr sz="2100"/>
            </a:lvl1pPr>
            <a:lvl2pPr>
              <a:spcBef>
                <a:spcPts val="709"/>
              </a:spcBef>
              <a:defRPr sz="1900"/>
            </a:lvl2pPr>
            <a:lvl3pPr>
              <a:spcBef>
                <a:spcPts val="709"/>
              </a:spcBef>
              <a:defRPr sz="1600"/>
            </a:lvl3pPr>
            <a:lvl4pPr>
              <a:spcBef>
                <a:spcPts val="709"/>
              </a:spcBef>
              <a:defRPr sz="1500"/>
            </a:lvl4pPr>
            <a:lvl5pPr>
              <a:spcBef>
                <a:spcPts val="709"/>
              </a:spcBef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4"/>
          </p:nvPr>
        </p:nvSpPr>
        <p:spPr>
          <a:xfrm>
            <a:off x="8890008" y="1737359"/>
            <a:ext cx="2692399" cy="4535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9"/>
              </a:spcBef>
              <a:defRPr sz="2100"/>
            </a:lvl1pPr>
            <a:lvl2pPr>
              <a:spcBef>
                <a:spcPts val="709"/>
              </a:spcBef>
              <a:defRPr sz="1900"/>
            </a:lvl2pPr>
            <a:lvl3pPr>
              <a:spcBef>
                <a:spcPts val="709"/>
              </a:spcBef>
              <a:defRPr sz="1600"/>
            </a:lvl3pPr>
            <a:lvl4pPr>
              <a:spcBef>
                <a:spcPts val="709"/>
              </a:spcBef>
              <a:defRPr sz="1500"/>
            </a:lvl4pPr>
            <a:lvl5pPr>
              <a:spcBef>
                <a:spcPts val="709"/>
              </a:spcBef>
              <a:defRPr sz="15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12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233902"/>
            <a:ext cx="10363200" cy="2349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0" i="0" cap="all">
                <a:solidFill>
                  <a:schemeClr val="accent1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592025"/>
            <a:ext cx="10363200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5399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99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19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59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99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397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79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19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15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49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975F-F504-AD47-004B-56AE33E8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2BFF-E6EF-EBC0-F63B-CB3D8D6B3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87982-BFEE-4DA0-6F74-AE552309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2A9-6E87-4B80-B9C0-FD5467E736B6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86B8B-056C-1C5E-EDB2-63143C79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BCFFA-FEBA-BA7C-A1FE-CE34450E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11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75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90" y="2720313"/>
            <a:ext cx="6250026" cy="14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486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76028"/>
            <a:ext cx="10972801" cy="8308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2DC7-0C2A-F9C1-D61D-96F341D0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8A412-7CC2-BF28-3B53-AC12558F6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B806-801D-9819-AAA3-9B124F21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8938-F6F2-4AA3-A7ED-CB09CB2F172E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1CD9-BE32-D192-3DCC-EAB6D4C6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C5ECD-103C-50F5-451C-D29FAFED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C618-C4AE-6D34-3C7C-3FEBBEED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42109-4E51-7179-1587-75F3F590C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BD364-C3BC-D4E3-E964-05295B722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19134-E38B-4471-682A-7593A26F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40DE-3E4E-4028-96DE-9342E302BA63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96062-D877-5E66-EBD5-5FAC022A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FBA2F-A176-6C38-28F1-FB7E4A6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F84D-375F-88BE-21A0-7BCD492F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8ACFC-9B9C-A91D-6EA7-311EDB9A1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3C9B0-AD84-142F-C444-04202D2F4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BECCF-35B3-AE51-9D2A-8359F1CF6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DE5E6-6802-B5C3-7F3D-CC9F5D681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37B17-AF59-B267-AF86-E8AFBDA4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4AE94-0678-4C92-B7BF-CCA01B2573A5}" type="datetime1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D80C0-80B0-06F2-A71F-1E8178D2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D2B4A-3870-F75B-6D2D-0E2539A6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2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CBC0-D556-CF0F-5552-D9901183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17B3D-A5A2-C017-FD4E-DD45B954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D1E6-9464-47DD-B41B-6105CAE1BFA0}" type="datetime1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8A375-10CA-C14C-16A1-94024A21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A20C1-27B9-884A-8134-5E5091E80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6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029B9-99A6-8402-E1A3-16BB616D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40BE-CF01-4224-BF94-2A7042DE35EA}" type="datetime1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B016A-80BA-2D7F-ACC7-9C6FA6FB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11E0F-E6A7-F1D9-DD84-F3CA482A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7AAD-7AA6-4478-6F80-9018EEF5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FEBD-2961-DCA1-365B-BBD3F55A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28EF0-4365-79AD-A0D5-90E06796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CA8DE-DC74-3A42-3E66-50C218FE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0513-D78F-4E80-BFC0-3887DDC46636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9074C-03C6-5B22-CBDC-CEC968C7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998CE-C6CE-16DE-A653-ECDB6C9C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56A7-FCF6-5C0D-B6CC-478B6D59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B678C-7A37-24DD-0418-339C6CBAD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73D39-43EB-5321-39F9-751FF74D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41BC9-4A69-98C0-2319-DAD3298C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A373-1AFB-4AB3-82C2-85B0001CE227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643E7-3DEA-2569-1153-E2359C3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C87C7-599A-327A-E2BD-D836335B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C6337-CFE0-289F-BFCF-3280B382E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364AA-3D91-48E6-1E5E-85E85CF0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C1AA3-6C2F-92BE-7A99-2506D6F46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354AA-6687-4CE2-8475-15BEEA80288C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34C82-78F2-6398-8AF3-DBA899AC4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1050C-73FD-930D-D83C-D6309A9B1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90C2-1B32-42D0-A239-64E2457F8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6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972801" cy="830860"/>
          </a:xfrm>
          <a:prstGeom prst="rect">
            <a:avLst/>
          </a:prstGeom>
        </p:spPr>
        <p:txBody>
          <a:bodyPr vert="horz" lIns="108018" tIns="54009" rIns="108018" bIns="54009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584"/>
            <a:ext cx="10972801" cy="5029200"/>
          </a:xfrm>
          <a:prstGeom prst="rect">
            <a:avLst/>
          </a:prstGeom>
        </p:spPr>
        <p:txBody>
          <a:bodyPr vert="horz" lIns="108018" tIns="54009" rIns="108018" bIns="5400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71980" y="6511818"/>
            <a:ext cx="448344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 charset="0"/>
              </a:rPr>
              <a:t>© 2023 Conifer Health Solutions, LLC.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2C7433-8AB7-A04F-968E-5FB5EADD0C0B}"/>
              </a:ext>
            </a:extLst>
          </p:cNvPr>
          <p:cNvCxnSpPr>
            <a:cxnSpLocks/>
          </p:cNvCxnSpPr>
          <p:nvPr userDrawn="1"/>
        </p:nvCxnSpPr>
        <p:spPr>
          <a:xfrm>
            <a:off x="11489824" y="6404893"/>
            <a:ext cx="0" cy="29860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59B7031-BE5E-AE40-8635-1D715469E0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1056134" y="6404893"/>
            <a:ext cx="298680" cy="298602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B593EF44-5201-CA46-A582-BA84C5AE4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07033" y="6481043"/>
            <a:ext cx="43885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F90BD-DD3F-41AB-AFB7-43AE4940ED4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0D5DDD-CF85-B142-A07B-509CD33F965E}"/>
              </a:ext>
            </a:extLst>
          </p:cNvPr>
          <p:cNvSpPr/>
          <p:nvPr userDrawn="1"/>
        </p:nvSpPr>
        <p:spPr>
          <a:xfrm>
            <a:off x="1" y="6827749"/>
            <a:ext cx="12192000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7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</p:sldLayoutIdLst>
  <p:txStyles>
    <p:titleStyle>
      <a:lvl1pPr algn="l" defTabSz="1080182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75672" indent="-275672" algn="l" defTabSz="1080182" rtl="0" eaLnBrk="1" latinLnBrk="0" hangingPunct="1">
        <a:spcBef>
          <a:spcPts val="945"/>
        </a:spcBef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boto" panose="02000000000000000000" pitchFamily="2" charset="0"/>
          <a:ea typeface="Roboto" pitchFamily="2" charset="0"/>
          <a:cs typeface="Roboto" panose="02000000000000000000" pitchFamily="2" charset="0"/>
        </a:defRPr>
      </a:lvl1pPr>
      <a:lvl2pPr marL="540091" indent="-264419" algn="l" defTabSz="1080182" rtl="0" eaLnBrk="1" latinLnBrk="0" hangingPunct="1">
        <a:spcBef>
          <a:spcPts val="945"/>
        </a:spcBef>
        <a:buClr>
          <a:schemeClr val="bg1">
            <a:lumMod val="50000"/>
          </a:schemeClr>
        </a:buClr>
        <a:buFont typeface="Wingdings" charset="2"/>
        <a:buChar char="§"/>
        <a:defRPr sz="2100" kern="1200">
          <a:solidFill>
            <a:schemeClr val="tx1"/>
          </a:solidFill>
          <a:latin typeface="Roboto" panose="02000000000000000000" pitchFamily="2" charset="0"/>
          <a:ea typeface="Roboto" pitchFamily="2" charset="0"/>
          <a:cs typeface="Roboto" panose="02000000000000000000" pitchFamily="2" charset="0"/>
        </a:defRPr>
      </a:lvl2pPr>
      <a:lvl3pPr marL="815763" indent="-275672" algn="l" defTabSz="1080182" rtl="0" eaLnBrk="1" latinLnBrk="0" hangingPunct="1">
        <a:spcBef>
          <a:spcPts val="945"/>
        </a:spcBef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Roboto" panose="02000000000000000000" pitchFamily="2" charset="0"/>
          <a:ea typeface="Roboto" pitchFamily="2" charset="0"/>
          <a:cs typeface="Roboto" panose="02000000000000000000" pitchFamily="2" charset="0"/>
        </a:defRPr>
      </a:lvl3pPr>
      <a:lvl4pPr marL="1080182" indent="-264419" algn="l" defTabSz="1080182" rtl="0" eaLnBrk="1" latinLnBrk="0" hangingPunct="1">
        <a:spcBef>
          <a:spcPts val="945"/>
        </a:spcBef>
        <a:buClr>
          <a:schemeClr val="bg1">
            <a:lumMod val="50000"/>
          </a:schemeClr>
        </a:buClr>
        <a:buFont typeface="Wingdings" charset="2"/>
        <a:buChar char="§"/>
        <a:defRPr sz="1600" kern="1200">
          <a:solidFill>
            <a:schemeClr val="tx1"/>
          </a:solidFill>
          <a:latin typeface="Roboto" panose="02000000000000000000" pitchFamily="2" charset="0"/>
          <a:ea typeface="Roboto" pitchFamily="2" charset="0"/>
          <a:cs typeface="Roboto" panose="02000000000000000000" pitchFamily="2" charset="0"/>
        </a:defRPr>
      </a:lvl4pPr>
      <a:lvl5pPr marL="1355853" indent="-275672" algn="l" defTabSz="1080182" rtl="0" eaLnBrk="1" latinLnBrk="0" hangingPunct="1">
        <a:spcBef>
          <a:spcPts val="945"/>
        </a:spcBef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Roboto" panose="02000000000000000000" pitchFamily="2" charset="0"/>
          <a:ea typeface="Roboto" pitchFamily="2" charset="0"/>
          <a:cs typeface="Roboto" panose="02000000000000000000" pitchFamily="2" charset="0"/>
        </a:defRPr>
      </a:lvl5pPr>
      <a:lvl6pPr marL="2970499" indent="-270046" algn="l" defTabSz="10801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590" indent="-270046" algn="l" defTabSz="10801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0680" indent="-270046" algn="l" defTabSz="10801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0771" indent="-270046" algn="l" defTabSz="10801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91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82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271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362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0454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0543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636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725" algn="l" defTabSz="10801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>
          <p15:clr>
            <a:srgbClr val="F26B43"/>
          </p15:clr>
        </p15:guide>
        <p15:guide id="2" pos="7295">
          <p15:clr>
            <a:srgbClr val="F26B43"/>
          </p15:clr>
        </p15:guide>
        <p15:guide id="3" pos="3839">
          <p15:clr>
            <a:srgbClr val="F26B43"/>
          </p15:clr>
        </p15:guide>
        <p15:guide id="4" pos="383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cid:8313cbe4-103d-4a44-8ba9-a8ef6bcae8f6@namprd13.prod.outlook.com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cid:8313cbe4-103d-4a44-8ba9-a8ef6bcae8f6@namprd13.prod.outlook.com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cid:8313cbe4-103d-4a44-8ba9-a8ef6bcae8f6@namprd13.prod.outlook.com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CCD13-4656-E980-C805-03CE0DB0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86D29-EBD7-B6F8-AF91-FBB29FBA74E5}"/>
              </a:ext>
            </a:extLst>
          </p:cNvPr>
          <p:cNvSpPr/>
          <p:nvPr/>
        </p:nvSpPr>
        <p:spPr>
          <a:xfrm>
            <a:off x="167148" y="0"/>
            <a:ext cx="11936362" cy="1868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13BF2D-BCAE-64C6-4D8D-4DA3209617F6}"/>
              </a:ext>
            </a:extLst>
          </p:cNvPr>
          <p:cNvSpPr/>
          <p:nvPr/>
        </p:nvSpPr>
        <p:spPr>
          <a:xfrm rot="16200000">
            <a:off x="-3350343" y="3350341"/>
            <a:ext cx="6858001" cy="157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C65A3-591A-0BC8-3701-F55BB0B55156}"/>
              </a:ext>
            </a:extLst>
          </p:cNvPr>
          <p:cNvSpPr/>
          <p:nvPr/>
        </p:nvSpPr>
        <p:spPr>
          <a:xfrm rot="16200000">
            <a:off x="8679426" y="3345426"/>
            <a:ext cx="6858001" cy="167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A0D85-9589-64EC-449A-E990B2577406}"/>
              </a:ext>
            </a:extLst>
          </p:cNvPr>
          <p:cNvSpPr/>
          <p:nvPr/>
        </p:nvSpPr>
        <p:spPr>
          <a:xfrm>
            <a:off x="157316" y="6676104"/>
            <a:ext cx="11857703" cy="181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FDD15CD-4FF7-8F10-DF04-418D669D44BC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30" y="1749427"/>
            <a:ext cx="6450741" cy="2205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E5EBB-11B4-BDD1-0A8F-D3FA04A303E1}"/>
              </a:ext>
            </a:extLst>
          </p:cNvPr>
          <p:cNvSpPr txBox="1"/>
          <p:nvPr/>
        </p:nvSpPr>
        <p:spPr>
          <a:xfrm>
            <a:off x="2467853" y="4250717"/>
            <a:ext cx="7804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Lower Plan Costs, Improved Benefits, and </a:t>
            </a:r>
          </a:p>
          <a:p>
            <a:pPr algn="ctr"/>
            <a:r>
              <a:rPr lang="en-US" sz="2800" b="1"/>
              <a:t>Assistance Meeting the Plan’s Fiduciary Obligations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922FD5E-8EDF-8912-64EB-039A39E7F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6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1"/>
    </mc:Choice>
    <mc:Fallback xmlns="">
      <p:transition spd="slow" advTm="4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CCD13-4656-E980-C805-03CE0DB0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90C2-1B32-42D0-A239-64E2457F835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86D29-EBD7-B6F8-AF91-FBB29FBA74E5}"/>
              </a:ext>
            </a:extLst>
          </p:cNvPr>
          <p:cNvSpPr/>
          <p:nvPr/>
        </p:nvSpPr>
        <p:spPr>
          <a:xfrm>
            <a:off x="167148" y="0"/>
            <a:ext cx="11936362" cy="1868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13BF2D-BCAE-64C6-4D8D-4DA3209617F6}"/>
              </a:ext>
            </a:extLst>
          </p:cNvPr>
          <p:cNvSpPr/>
          <p:nvPr/>
        </p:nvSpPr>
        <p:spPr>
          <a:xfrm rot="16200000">
            <a:off x="-3350343" y="3350341"/>
            <a:ext cx="6858001" cy="157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C65A3-591A-0BC8-3701-F55BB0B55156}"/>
              </a:ext>
            </a:extLst>
          </p:cNvPr>
          <p:cNvSpPr/>
          <p:nvPr/>
        </p:nvSpPr>
        <p:spPr>
          <a:xfrm rot="16200000">
            <a:off x="8679426" y="3345426"/>
            <a:ext cx="6858001" cy="167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A0D85-9589-64EC-449A-E990B2577406}"/>
              </a:ext>
            </a:extLst>
          </p:cNvPr>
          <p:cNvSpPr/>
          <p:nvPr/>
        </p:nvSpPr>
        <p:spPr>
          <a:xfrm>
            <a:off x="157316" y="6676104"/>
            <a:ext cx="11857703" cy="181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33AFBB-642D-4403-5CF8-F16F578345B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6" y="367979"/>
            <a:ext cx="1466655" cy="5014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DBEB0-912B-5B0F-968F-CE7BC0DCDDE1}"/>
              </a:ext>
            </a:extLst>
          </p:cNvPr>
          <p:cNvSpPr txBox="1"/>
          <p:nvPr/>
        </p:nvSpPr>
        <p:spPr>
          <a:xfrm>
            <a:off x="147192" y="1060033"/>
            <a:ext cx="28605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Buggy = the Health Plan</a:t>
            </a:r>
          </a:p>
          <a:p>
            <a:endParaRPr lang="en-US"/>
          </a:p>
          <a:p>
            <a:r>
              <a:rPr lang="en-US"/>
              <a:t>The Horse = the Employer!</a:t>
            </a:r>
          </a:p>
          <a:p>
            <a:endParaRPr lang="en-US"/>
          </a:p>
          <a:p>
            <a:r>
              <a:rPr lang="en-US"/>
              <a:t>The Driver = Insurers, </a:t>
            </a:r>
          </a:p>
          <a:p>
            <a:r>
              <a:rPr lang="en-US"/>
              <a:t>        Providers, PBM’s, etc.</a:t>
            </a:r>
          </a:p>
          <a:p>
            <a:endParaRPr lang="en-US"/>
          </a:p>
          <a:p>
            <a:r>
              <a:rPr lang="en-US"/>
              <a:t>The Blinders = the Problem</a:t>
            </a:r>
          </a:p>
        </p:txBody>
      </p:sp>
      <p:pic>
        <p:nvPicPr>
          <p:cNvPr id="9" name="Picture 2" descr="Why Climatists Fear Kavanaugh | Science Matters">
            <a:extLst>
              <a:ext uri="{FF2B5EF4-FFF2-40B4-BE49-F238E27FC236}">
                <a16:creationId xmlns:a16="http://schemas.microsoft.com/office/drawing/2014/main" id="{772C074C-3316-0704-10D9-E5E19726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5" y="3736842"/>
            <a:ext cx="20193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C4BD88-F4F7-E70A-48AE-D71F014C0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1" b="11703"/>
          <a:stretch/>
        </p:blipFill>
        <p:spPr bwMode="auto">
          <a:xfrm>
            <a:off x="3078178" y="223581"/>
            <a:ext cx="8927010" cy="50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9B51B-6352-607C-A2EE-6B6016CF18E4}"/>
              </a:ext>
            </a:extLst>
          </p:cNvPr>
          <p:cNvSpPr txBox="1"/>
          <p:nvPr/>
        </p:nvSpPr>
        <p:spPr>
          <a:xfrm>
            <a:off x="3711921" y="5685576"/>
            <a:ext cx="7435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fee-for-service “proprietary” system steers the Plan and keeps it moving </a:t>
            </a:r>
          </a:p>
          <a:p>
            <a:r>
              <a:rPr lang="en-US"/>
              <a:t>in the direction it wants it to go – more cost!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E6FEEE1-D282-B0BF-8593-30267C7F7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90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66"/>
    </mc:Choice>
    <mc:Fallback xmlns="">
      <p:transition spd="slow" advTm="14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CCD13-4656-E980-C805-03CE0DB0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0C2-1B32-42D0-A239-64E2457F8356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86D29-EBD7-B6F8-AF91-FBB29FBA74E5}"/>
              </a:ext>
            </a:extLst>
          </p:cNvPr>
          <p:cNvSpPr/>
          <p:nvPr/>
        </p:nvSpPr>
        <p:spPr>
          <a:xfrm>
            <a:off x="167148" y="0"/>
            <a:ext cx="11936362" cy="1868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13BF2D-BCAE-64C6-4D8D-4DA3209617F6}"/>
              </a:ext>
            </a:extLst>
          </p:cNvPr>
          <p:cNvSpPr/>
          <p:nvPr/>
        </p:nvSpPr>
        <p:spPr>
          <a:xfrm rot="16200000">
            <a:off x="-3350343" y="3350341"/>
            <a:ext cx="6858001" cy="157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C65A3-591A-0BC8-3701-F55BB0B55156}"/>
              </a:ext>
            </a:extLst>
          </p:cNvPr>
          <p:cNvSpPr/>
          <p:nvPr/>
        </p:nvSpPr>
        <p:spPr>
          <a:xfrm rot="16200000">
            <a:off x="8679426" y="3345426"/>
            <a:ext cx="6858001" cy="167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A0D85-9589-64EC-449A-E990B2577406}"/>
              </a:ext>
            </a:extLst>
          </p:cNvPr>
          <p:cNvSpPr/>
          <p:nvPr/>
        </p:nvSpPr>
        <p:spPr>
          <a:xfrm>
            <a:off x="157316" y="6676104"/>
            <a:ext cx="11857703" cy="181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FDD15CD-4FF7-8F10-DF04-418D669D44BC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27" y="697375"/>
            <a:ext cx="3395613" cy="1160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E5EBB-11B4-BDD1-0A8F-D3FA04A303E1}"/>
              </a:ext>
            </a:extLst>
          </p:cNvPr>
          <p:cNvSpPr txBox="1"/>
          <p:nvPr/>
        </p:nvSpPr>
        <p:spPr>
          <a:xfrm>
            <a:off x="2104059" y="1822150"/>
            <a:ext cx="7804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Lower Plan Costs, Improved Benefits, and </a:t>
            </a:r>
          </a:p>
          <a:p>
            <a:pPr algn="ctr"/>
            <a:r>
              <a:rPr lang="en-US" sz="2800" b="1" dirty="0"/>
              <a:t>Assistance Meeting the Plan’s Fiduciary Obligations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F3422-F33F-9BCA-2F3E-F73501F44CBC}"/>
              </a:ext>
            </a:extLst>
          </p:cNvPr>
          <p:cNvSpPr txBox="1"/>
          <p:nvPr/>
        </p:nvSpPr>
        <p:spPr>
          <a:xfrm>
            <a:off x="619431" y="3057832"/>
            <a:ext cx="1139215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Recommendation:</a:t>
            </a:r>
          </a:p>
          <a:p>
            <a:endParaRPr lang="en-US" dirty="0"/>
          </a:p>
          <a:p>
            <a:r>
              <a:rPr lang="en-US" dirty="0"/>
              <a:t>Move as much medical care as possible away from traditional health care delivery model and eliminate PBM </a:t>
            </a:r>
          </a:p>
          <a:p>
            <a:r>
              <a:rPr lang="en-US" dirty="0"/>
              <a:t>services delivered by companies who owe their fiduciary duty to shareholders and parent companies.</a:t>
            </a:r>
          </a:p>
          <a:p>
            <a:r>
              <a:rPr lang="en-US" dirty="0"/>
              <a:t>Where possible replace fee-for-service </a:t>
            </a:r>
            <a:r>
              <a:rPr lang="en-US" dirty="0" err="1"/>
              <a:t>prmary</a:t>
            </a:r>
            <a:r>
              <a:rPr lang="en-US" dirty="0"/>
              <a:t> care with fixed fee services, traditional PBM’s with Rx vendors who </a:t>
            </a:r>
          </a:p>
          <a:p>
            <a:r>
              <a:rPr lang="en-US" dirty="0"/>
              <a:t>are committed to serving the plan as though they are fiduciaries, and engage independent nurse support services </a:t>
            </a:r>
          </a:p>
          <a:p>
            <a:r>
              <a:rPr lang="en-US" dirty="0"/>
              <a:t>to help guide the covered people to high quality, efficiently priced providers.  Add to this model specialty programs </a:t>
            </a:r>
          </a:p>
          <a:p>
            <a:r>
              <a:rPr lang="en-US" dirty="0"/>
              <a:t>that achieve additional transition to fixed fees that add transparency and predictability in cost.  Removing the blinders* </a:t>
            </a:r>
          </a:p>
          <a:p>
            <a:r>
              <a:rPr lang="en-US"/>
              <a:t>drastically reduces the </a:t>
            </a:r>
            <a:r>
              <a:rPr lang="en-US" dirty="0"/>
              <a:t>conflicts-of-interest that have raised the cost of benefits well beyond what is necessary. </a:t>
            </a:r>
          </a:p>
          <a:p>
            <a:endParaRPr lang="en-US" dirty="0"/>
          </a:p>
          <a:p>
            <a:r>
              <a:rPr lang="en-US" sz="1600" dirty="0"/>
              <a:t>* Watch our short video to see the blinders story  (link)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30D2094-ACC8-80BD-B125-9711FBFCC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9324718" y="489528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59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41"/>
    </mc:Choice>
    <mc:Fallback xmlns="">
      <p:transition spd="slow" advTm="10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ckground with footer bar">
  <a:themeElements>
    <a:clrScheme name="Conifer Health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5A1DE"/>
      </a:accent1>
      <a:accent2>
        <a:srgbClr val="F9A319"/>
      </a:accent2>
      <a:accent3>
        <a:srgbClr val="6FBF4C"/>
      </a:accent3>
      <a:accent4>
        <a:srgbClr val="801F73"/>
      </a:accent4>
      <a:accent5>
        <a:srgbClr val="30417B"/>
      </a:accent5>
      <a:accent6>
        <a:srgbClr val="AA1414"/>
      </a:accent6>
      <a:hlink>
        <a:srgbClr val="0000FF"/>
      </a:hlink>
      <a:folHlink>
        <a:srgbClr val="0000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nifer VBC Presentation to XXX_1.12.23" id="{9C37C91A-7BFF-41EA-8023-4393025A236D}" vid="{44E908FE-A46F-4F82-B5A3-4E13986AC1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A577D0D559249B6111E356AB4E623" ma:contentTypeVersion="15" ma:contentTypeDescription="Create a new document." ma:contentTypeScope="" ma:versionID="df7da7968730d9b83c544195e9cb9c2c">
  <xsd:schema xmlns:xsd="http://www.w3.org/2001/XMLSchema" xmlns:xs="http://www.w3.org/2001/XMLSchema" xmlns:p="http://schemas.microsoft.com/office/2006/metadata/properties" xmlns:ns3="01b8dae3-d3ce-47a1-b3a4-8693a824e616" xmlns:ns4="95e75f6e-c432-45a0-a793-3f52fea9c324" targetNamespace="http://schemas.microsoft.com/office/2006/metadata/properties" ma:root="true" ma:fieldsID="7c9f22ca858fa999890af18849f2b5ea" ns3:_="" ns4:_="">
    <xsd:import namespace="01b8dae3-d3ce-47a1-b3a4-8693a824e616"/>
    <xsd:import namespace="95e75f6e-c432-45a0-a793-3f52fea9c32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8dae3-d3ce-47a1-b3a4-8693a824e6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75f6e-c432-45a0-a793-3f52fea9c3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e75f6e-c432-45a0-a793-3f52fea9c32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1D9E47-DDE4-4036-B9EA-B97A27B6E813}">
  <ds:schemaRefs>
    <ds:schemaRef ds:uri="01b8dae3-d3ce-47a1-b3a4-8693a824e616"/>
    <ds:schemaRef ds:uri="95e75f6e-c432-45a0-a793-3f52fea9c3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30D9F0-9051-4E18-B32E-56109C2AD074}">
  <ds:schemaRefs>
    <ds:schemaRef ds:uri="01b8dae3-d3ce-47a1-b3a4-8693a824e616"/>
    <ds:schemaRef ds:uri="95e75f6e-c432-45a0-a793-3f52fea9c3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04DF0A-D21C-45CA-AA8F-C55D47D40E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</TotalTime>
  <Words>223</Words>
  <Application>Microsoft Office PowerPoint</Application>
  <PresentationFormat>Widescreen</PresentationFormat>
  <Paragraphs>28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Roboto Light</vt:lpstr>
      <vt:lpstr>Roboto Medium</vt:lpstr>
      <vt:lpstr>Wingdings</vt:lpstr>
      <vt:lpstr>Office Theme</vt:lpstr>
      <vt:lpstr>2_Background with footer bar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Gerry Blaum</dc:creator>
  <cp:lastModifiedBy>Gerry Blaum</cp:lastModifiedBy>
  <cp:revision>1</cp:revision>
  <cp:lastPrinted>2024-04-15T14:38:51Z</cp:lastPrinted>
  <dcterms:created xsi:type="dcterms:W3CDTF">2023-11-10T19:22:39Z</dcterms:created>
  <dcterms:modified xsi:type="dcterms:W3CDTF">2024-05-30T20:04:58Z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0x010100D81A577D0D559249B6111E356AB4E623</vt:lpwstr>
  </property>
</Properties>
</file>